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5" r:id="rId3"/>
    <p:sldId id="256" r:id="rId4"/>
    <p:sldId id="263" r:id="rId5"/>
    <p:sldId id="262" r:id="rId6"/>
    <p:sldId id="264" r:id="rId7"/>
    <p:sldId id="266" r:id="rId8"/>
    <p:sldId id="257" r:id="rId9"/>
    <p:sldId id="267" r:id="rId10"/>
    <p:sldId id="268" r:id="rId11"/>
    <p:sldId id="271" r:id="rId12"/>
    <p:sldId id="273" r:id="rId13"/>
    <p:sldId id="274" r:id="rId14"/>
    <p:sldId id="275" r:id="rId15"/>
    <p:sldId id="270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66"/>
    <a:srgbClr val="FF9933"/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3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0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1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2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5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8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7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38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3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0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25ECC-A089-4286-8D1D-946A0FF3CA6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9531B-224D-4D27-8A20-659BA080D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5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hmedfkhs2ms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ilting_at_windmill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1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5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8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7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hlinkClick r:id="rId3"/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  <a:hlinkClick r:id="rId3"/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9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GREEK WATER MONSTER WHIRLPOO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4"/>
          <a:stretch/>
        </p:blipFill>
        <p:spPr bwMode="auto">
          <a:xfrm>
            <a:off x="0" y="-5644"/>
            <a:ext cx="91640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0" y="2514600"/>
            <a:ext cx="266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Poisonousness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67600" y="152400"/>
            <a:ext cx="1450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Charybdis</a:t>
            </a:r>
          </a:p>
        </p:txBody>
      </p:sp>
      <p:sp>
        <p:nvSpPr>
          <p:cNvPr id="4" name="Rectangle 3"/>
          <p:cNvSpPr/>
          <p:nvPr/>
        </p:nvSpPr>
        <p:spPr>
          <a:xfrm rot="13647428">
            <a:off x="2773600" y="3597500"/>
            <a:ext cx="1123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Bitterness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8282444">
            <a:off x="2780831" y="1534318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37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6481648" flipV="1">
            <a:off x="1466673" y="3107459"/>
            <a:ext cx="1647279" cy="2357784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69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0" y="0"/>
            <a:ext cx="9002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4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3" y="609600"/>
            <a:ext cx="9108260" cy="57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42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0523"/>
            <a:ext cx="9211637" cy="590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89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6481648" flipV="1">
            <a:off x="1466673" y="3107459"/>
            <a:ext cx="1647279" cy="2357784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5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6481648" flipV="1">
            <a:off x="1466673" y="3107459"/>
            <a:ext cx="1647279" cy="2357784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095386">
            <a:off x="246333" y="4822288"/>
            <a:ext cx="218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Gratitude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0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REEK WATER MONSTER WHIRLP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76200"/>
            <a:ext cx="9609667" cy="720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578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CC"/>
                </a:solidFill>
              </a:rPr>
              <a:t>Beware</a:t>
            </a:r>
            <a:r>
              <a:rPr lang="en-US" sz="4000" b="1" dirty="0" smtClean="0">
                <a:solidFill>
                  <a:srgbClr val="FFFFCC"/>
                </a:solidFill>
              </a:rPr>
              <a:t> Charybdis</a:t>
            </a:r>
          </a:p>
          <a:p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619015">
            <a:off x="2199226" y="2599963"/>
            <a:ext cx="3124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Unmet expectations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434013">
            <a:off x="4398433" y="21711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Envy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244442">
            <a:off x="5531478" y="276053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Resentment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8282444">
            <a:off x="6565181" y="301745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Tilting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at Windmills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6481648" flipV="1">
            <a:off x="1466673" y="3107459"/>
            <a:ext cx="1647279" cy="2357784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095386">
            <a:off x="246333" y="4822288"/>
            <a:ext cx="218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Gratitude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95386">
            <a:off x="393622" y="5509384"/>
            <a:ext cx="239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99FF"/>
                </a:solidFill>
              </a:rPr>
              <a:t>Enthusiasm</a:t>
            </a:r>
            <a:endParaRPr lang="en-US" sz="3600" dirty="0">
              <a:solidFill>
                <a:srgbClr val="FF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6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90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Dayton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Faculty/Staff</cp:lastModifiedBy>
  <cp:revision>10</cp:revision>
  <dcterms:created xsi:type="dcterms:W3CDTF">2018-04-10T23:17:36Z</dcterms:created>
  <dcterms:modified xsi:type="dcterms:W3CDTF">2019-03-18T18:49:27Z</dcterms:modified>
</cp:coreProperties>
</file>